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7"/>
    <p:restoredTop sz="94694"/>
  </p:normalViewPr>
  <p:slideViewPr>
    <p:cSldViewPr snapToGrid="0">
      <p:cViewPr varScale="1">
        <p:scale>
          <a:sx n="152" d="100"/>
          <a:sy n="152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6/5/25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6/5/25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6/5/25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6/5/25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eriodicodelaenergia.com/dos-centrales-de-generacion-electrica-desconectadas-posible-causa-del-apagon-en-espan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publicdownloads.entsoe.eu/clean-documents/Network%20codes%20documents/NC%20RfG/IGD_RoCoF_withstand_capability_fina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40AB115-740A-D506-3BCF-1249F1DF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1063675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58840" y="1061718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is probably </a:t>
            </a:r>
            <a:r>
              <a:rPr lang="en-US" i="1" dirty="0"/>
              <a:t>not</a:t>
            </a:r>
            <a:r>
              <a:rPr lang="en-US" dirty="0"/>
              <a:t> the “15GW in 5 seconds”.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2D476683-0E1A-F04C-6C5E-9245D50CCDF6}"/>
              </a:ext>
            </a:extLst>
          </p:cNvPr>
          <p:cNvSpPr/>
          <p:nvPr/>
        </p:nvSpPr>
        <p:spPr>
          <a:xfrm>
            <a:off x="4486542" y="1632247"/>
            <a:ext cx="405082" cy="589660"/>
          </a:xfrm>
          <a:custGeom>
            <a:avLst/>
            <a:gdLst>
              <a:gd name="connsiteX0" fmla="*/ 0 w 405082"/>
              <a:gd name="connsiteY0" fmla="*/ 0 h 589660"/>
              <a:gd name="connsiteX1" fmla="*/ 401652 w 405082"/>
              <a:gd name="connsiteY1" fmla="*/ 136732 h 589660"/>
              <a:gd name="connsiteX2" fmla="*/ 188008 w 405082"/>
              <a:gd name="connsiteY2" fmla="*/ 589660 h 5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82" h="589660">
                <a:moveTo>
                  <a:pt x="0" y="0"/>
                </a:moveTo>
                <a:cubicBezTo>
                  <a:pt x="185158" y="19227"/>
                  <a:pt x="370317" y="38455"/>
                  <a:pt x="401652" y="136732"/>
                </a:cubicBezTo>
                <a:cubicBezTo>
                  <a:pt x="432987" y="235009"/>
                  <a:pt x="240707" y="521294"/>
                  <a:pt x="188008" y="589660"/>
                </a:cubicBezTo>
              </a:path>
            </a:pathLst>
          </a:custGeom>
          <a:noFill/>
          <a:ln w="38100">
            <a:solidFill>
              <a:srgbClr val="FFCC2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272187" y="2102764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703864" y="4350257"/>
            <a:ext cx="832844" cy="12420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3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EA5AB76F-A8A6-4B23-0156-AFD9889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72089F7-69C8-F519-D197-7C05EE49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07" y="160989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CAE3F8D4-19CF-F5B7-7BE8-2F327FBA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1" y="549751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10" y="1149292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6947" y="4683141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3221B27-558F-8D85-E584-E9E0BB68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31" y="197750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3460005A-E3A1-3D01-7DE8-A80AE980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66801C8F-8413-4957-212C-5005783F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5EC87E9-1898-558F-60AD-3F21EF2B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2B1FAC82-24B2-9A8B-BEEB-2986E6D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39" y="155818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0D21D368-78AB-BBE1-9345-F64163AA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689" y="1558018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" t="7025" r="2777" b="6482"/>
          <a:stretch/>
        </p:blipFill>
        <p:spPr>
          <a:xfrm>
            <a:off x="2493035" y="1155940"/>
            <a:ext cx="7608498" cy="5114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E054841-7110-451F-ED33-E29EEF14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63275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5095</TotalTime>
  <Words>1331</Words>
  <Application>Microsoft Macintosh PowerPoint</Application>
  <PresentationFormat>Widescreen</PresentationFormat>
  <Paragraphs>172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82</cp:revision>
  <cp:lastPrinted>2020-06-11T17:59:51Z</cp:lastPrinted>
  <dcterms:created xsi:type="dcterms:W3CDTF">2020-05-07T12:55:32Z</dcterms:created>
  <dcterms:modified xsi:type="dcterms:W3CDTF">2025-05-06T09:32:15Z</dcterms:modified>
  <cp:category/>
</cp:coreProperties>
</file>